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73" r:id="rId3"/>
    <p:sldId id="265" r:id="rId4"/>
    <p:sldId id="272" r:id="rId5"/>
    <p:sldId id="264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3399"/>
    <a:srgbClr val="A4E3EA"/>
    <a:srgbClr val="FFE697"/>
    <a:srgbClr val="37C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>
      <p:cViewPr>
        <p:scale>
          <a:sx n="100" d="100"/>
          <a:sy n="100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19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95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07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3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37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42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34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0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12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DB0F-F103-4FDE-BA7A-4A4C085B5361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2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spvroznov@seznam.cz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spvroznov@seznam.cz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spv.cz/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aspvroznov@seznam.cz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73208"/>
            <a:ext cx="9144000" cy="97314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754" y="3097040"/>
            <a:ext cx="3915894" cy="301152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463"/>
            <a:ext cx="9143999" cy="10952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4140" y="630612"/>
            <a:ext cx="1911777" cy="19491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31" y="5176820"/>
            <a:ext cx="747264" cy="92104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89" y="5086348"/>
            <a:ext cx="825199" cy="1101993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0" y="89463"/>
            <a:ext cx="0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9143999" y="89463"/>
            <a:ext cx="2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88" y="1360129"/>
            <a:ext cx="3524250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4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991" y="2761720"/>
            <a:ext cx="3919537" cy="301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73208"/>
            <a:ext cx="9144000" cy="97314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463"/>
            <a:ext cx="9143999" cy="10952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4139" y="630612"/>
            <a:ext cx="1911777" cy="19491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31" y="5176820"/>
            <a:ext cx="747264" cy="92104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89" y="5086348"/>
            <a:ext cx="825199" cy="1101993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0" y="89463"/>
            <a:ext cx="0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9143999" y="89463"/>
            <a:ext cx="2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6422"/>
            <a:ext cx="7199313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2" y="2349782"/>
            <a:ext cx="646906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20" y="3670300"/>
            <a:ext cx="39687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4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76709" y="893936"/>
            <a:ext cx="6768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Cvičení </a:t>
            </a:r>
            <a:r>
              <a:rPr lang="cs-CZ" sz="4500" dirty="0" smtClean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pro předškoláky</a:t>
            </a:r>
          </a:p>
          <a:p>
            <a:r>
              <a:rPr lang="cs-CZ" sz="4500" dirty="0" smtClean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a rodiče s dětmi</a:t>
            </a:r>
            <a:endParaRPr lang="cs-CZ" sz="4500" dirty="0">
              <a:solidFill>
                <a:srgbClr val="C00000"/>
              </a:solidFill>
              <a:latin typeface="Book Antiqua" panose="02040602050305030304" pitchFamily="18" charset="0"/>
              <a:ea typeface="Batang" panose="02030600000101010101" pitchFamily="18" charset="-127"/>
              <a:cs typeface="Arial Unicode MS" panose="020B0604020202020204" pitchFamily="34" charset="-12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6709" y="2585468"/>
            <a:ext cx="6448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Každé pondělí od </a:t>
            </a:r>
            <a:r>
              <a:rPr lang="cs-C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16:00 do </a:t>
            </a:r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17:30</a:t>
            </a:r>
            <a:endParaRPr lang="cs-CZ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 tělocvičně </a:t>
            </a:r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 Sokolovně</a:t>
            </a:r>
            <a:endParaRPr lang="cs-CZ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6709" y="4026875"/>
            <a:ext cx="3865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Informace: Mgr. Jana Kantorková</a:t>
            </a:r>
          </a:p>
          <a:p>
            <a:r>
              <a:rPr lang="cs-CZ" sz="2000" dirty="0"/>
              <a:t>	     </a:t>
            </a:r>
            <a:r>
              <a:rPr lang="cs-CZ" sz="2000" u="sng" dirty="0">
                <a:solidFill>
                  <a:srgbClr val="0070C0"/>
                </a:solidFill>
                <a:hlinkClick r:id="rId3"/>
              </a:rPr>
              <a:t>aspvroznov@seznam.</a:t>
            </a:r>
            <a:r>
              <a:rPr lang="cs-CZ" sz="2000" u="sng" dirty="0">
                <a:solidFill>
                  <a:srgbClr val="0070C0"/>
                </a:solidFill>
              </a:rPr>
              <a:t>cz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60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76709" y="893936"/>
            <a:ext cx="676805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Cvičení </a:t>
            </a:r>
            <a:r>
              <a:rPr lang="cs-CZ" sz="4500" dirty="0" smtClean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pro </a:t>
            </a:r>
            <a:r>
              <a:rPr lang="cs-CZ" sz="4500" dirty="0" smtClean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děti (6-10 let)</a:t>
            </a:r>
          </a:p>
          <a:p>
            <a:r>
              <a:rPr lang="cs-CZ" sz="2400" dirty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(</a:t>
            </a:r>
            <a:r>
              <a:rPr lang="cs-CZ" sz="2400" dirty="0" smtClean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Arial Unicode MS" panose="020B0604020202020204" pitchFamily="34" charset="-128"/>
              </a:rPr>
              <a:t>Pohybové hry, gymnastika, základy atletiky, míčové hry aj.)</a:t>
            </a:r>
            <a:endParaRPr lang="cs-CZ" sz="2400" dirty="0">
              <a:solidFill>
                <a:srgbClr val="C00000"/>
              </a:solidFill>
              <a:latin typeface="Book Antiqua" panose="02040602050305030304" pitchFamily="18" charset="0"/>
              <a:ea typeface="Batang" panose="02030600000101010101" pitchFamily="18" charset="-127"/>
              <a:cs typeface="Arial Unicode MS" panose="020B0604020202020204" pitchFamily="34" charset="-12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6709" y="2585468"/>
            <a:ext cx="6448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Každé pondělí od </a:t>
            </a:r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17:15 </a:t>
            </a:r>
            <a:r>
              <a:rPr lang="cs-C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</a:t>
            </a:r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18:00</a:t>
            </a:r>
            <a:endParaRPr lang="cs-CZ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 tělocvičně </a:t>
            </a:r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 Sokolovně</a:t>
            </a:r>
            <a:endParaRPr lang="cs-CZ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6709" y="4026875"/>
            <a:ext cx="3865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Informace: </a:t>
            </a:r>
            <a:r>
              <a:rPr lang="cs-CZ" sz="2000" dirty="0" smtClean="0"/>
              <a:t>Mgr. Jana </a:t>
            </a:r>
            <a:r>
              <a:rPr lang="cs-CZ" sz="2000" dirty="0" smtClean="0"/>
              <a:t>Kantorková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    </a:t>
            </a:r>
            <a:r>
              <a:rPr lang="cs-CZ" sz="2000" dirty="0" smtClean="0"/>
              <a:t> </a:t>
            </a:r>
            <a:r>
              <a:rPr lang="cs-CZ" sz="2000" u="sng" dirty="0">
                <a:solidFill>
                  <a:srgbClr val="0070C0"/>
                </a:solidFill>
                <a:hlinkClick r:id="rId3"/>
              </a:rPr>
              <a:t>aspvroznov@seznam.</a:t>
            </a:r>
            <a:r>
              <a:rPr lang="cs-CZ" sz="2000" u="sng" dirty="0">
                <a:solidFill>
                  <a:srgbClr val="0070C0"/>
                </a:solidFill>
              </a:rPr>
              <a:t>cz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28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73208"/>
            <a:ext cx="9144000" cy="97314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754" y="3097040"/>
            <a:ext cx="3915894" cy="301152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463"/>
            <a:ext cx="9143999" cy="10952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4140" y="630612"/>
            <a:ext cx="1911777" cy="19491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31" y="5176820"/>
            <a:ext cx="747264" cy="92104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89" y="5086348"/>
            <a:ext cx="825199" cy="1101993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0" y="89463"/>
            <a:ext cx="0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9143999" y="89463"/>
            <a:ext cx="2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486589" y="788470"/>
            <a:ext cx="7335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HÝBÁNKY PRO DĚTI – S NÁMI AŽ DO CÍLE!</a:t>
            </a:r>
            <a:endParaRPr lang="cs-CZ" sz="2800" dirty="0"/>
          </a:p>
          <a:p>
            <a:pPr lvl="0"/>
            <a:r>
              <a:rPr lang="cs-CZ" sz="2000" dirty="0" smtClean="0"/>
              <a:t>* Se </a:t>
            </a:r>
            <a:r>
              <a:rPr lang="cs-CZ" sz="2000" dirty="0"/>
              <a:t>Sportem pro všechny si děti užijí spoustu zábavy</a:t>
            </a:r>
          </a:p>
          <a:p>
            <a:pPr lvl="0"/>
            <a:r>
              <a:rPr lang="cs-CZ" sz="2000" dirty="0" smtClean="0"/>
              <a:t>* Kladný </a:t>
            </a:r>
            <a:r>
              <a:rPr lang="cs-CZ" sz="2000" dirty="0"/>
              <a:t>vztah ke sportu získají děti u nás</a:t>
            </a:r>
          </a:p>
          <a:p>
            <a:pPr lvl="0"/>
            <a:r>
              <a:rPr lang="cs-CZ" sz="2000" dirty="0" smtClean="0"/>
              <a:t>* Naučíme </a:t>
            </a:r>
            <a:r>
              <a:rPr lang="cs-CZ" sz="2000" dirty="0"/>
              <a:t>je všem základním pohybovým dovednostem</a:t>
            </a:r>
          </a:p>
          <a:p>
            <a:pPr lvl="0"/>
            <a:r>
              <a:rPr lang="cs-CZ" sz="2000" dirty="0" smtClean="0"/>
              <a:t>* Samostatnost</a:t>
            </a:r>
            <a:r>
              <a:rPr lang="cs-CZ" sz="2000" dirty="0"/>
              <a:t>, spolupráce, správné držení těla</a:t>
            </a:r>
          </a:p>
          <a:p>
            <a:pPr lvl="0"/>
            <a:r>
              <a:rPr lang="cs-CZ" sz="2000" dirty="0" smtClean="0"/>
              <a:t>* Naši </a:t>
            </a:r>
            <a:r>
              <a:rPr lang="cs-CZ" sz="2000" dirty="0"/>
              <a:t>vyškolení instruktoři jsou zárukou kvality</a:t>
            </a:r>
          </a:p>
          <a:p>
            <a:pPr lvl="0"/>
            <a:r>
              <a:rPr lang="cs-CZ" sz="2000" dirty="0" smtClean="0"/>
              <a:t>* Na </a:t>
            </a:r>
            <a:r>
              <a:rPr lang="cs-CZ" sz="2000" dirty="0"/>
              <a:t>našich republikových soutěžích si porovnají výkony s kamarády</a:t>
            </a:r>
          </a:p>
          <a:p>
            <a:pPr lvl="0"/>
            <a:r>
              <a:rPr lang="cs-CZ" sz="2000" dirty="0" smtClean="0"/>
              <a:t>* Všichni </a:t>
            </a:r>
            <a:r>
              <a:rPr lang="cs-CZ" sz="2000" dirty="0"/>
              <a:t>za jednoho se Sportem pro všechny!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13645" y="3885807"/>
            <a:ext cx="38410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Informace: </a:t>
            </a:r>
            <a:r>
              <a:rPr lang="cs-CZ" sz="2000" u="sng" dirty="0" smtClean="0">
                <a:solidFill>
                  <a:srgbClr val="0070C0"/>
                </a:solidFill>
                <a:hlinkClick r:id="rId7"/>
              </a:rPr>
              <a:t>aspvroznov@seznam.</a:t>
            </a:r>
            <a:r>
              <a:rPr lang="cs-CZ" sz="2000" u="sng" dirty="0" smtClean="0">
                <a:solidFill>
                  <a:srgbClr val="0070C0"/>
                </a:solidFill>
              </a:rPr>
              <a:t>cz</a:t>
            </a:r>
          </a:p>
          <a:p>
            <a:r>
              <a:rPr lang="cs-CZ" sz="2000" dirty="0" smtClean="0"/>
              <a:t>	    </a:t>
            </a:r>
            <a:r>
              <a:rPr lang="cs-CZ" sz="2000" dirty="0" smtClean="0">
                <a:hlinkClick r:id="rId8"/>
              </a:rPr>
              <a:t>www.caspv.cz</a:t>
            </a: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988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122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Mothejzíková</dc:creator>
  <cp:lastModifiedBy>Jana Kantorková</cp:lastModifiedBy>
  <cp:revision>169</cp:revision>
  <cp:lastPrinted>2019-09-11T11:31:38Z</cp:lastPrinted>
  <dcterms:created xsi:type="dcterms:W3CDTF">2017-12-22T08:42:28Z</dcterms:created>
  <dcterms:modified xsi:type="dcterms:W3CDTF">2019-10-07T19:24:15Z</dcterms:modified>
</cp:coreProperties>
</file>