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73" r:id="rId3"/>
    <p:sldId id="265" r:id="rId4"/>
    <p:sldId id="272" r:id="rId5"/>
    <p:sldId id="264" r:id="rId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0000"/>
    <a:srgbClr val="003399"/>
    <a:srgbClr val="A4E3EA"/>
    <a:srgbClr val="FFE697"/>
    <a:srgbClr val="37C2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70" autoAdjust="0"/>
    <p:restoredTop sz="94660"/>
  </p:normalViewPr>
  <p:slideViewPr>
    <p:cSldViewPr snapToGrid="0">
      <p:cViewPr>
        <p:scale>
          <a:sx n="100" d="100"/>
          <a:sy n="100" d="100"/>
        </p:scale>
        <p:origin x="-15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DB0F-F103-4FDE-BA7A-4A4C085B5361}" type="datetimeFigureOut">
              <a:rPr lang="cs-CZ" smtClean="0"/>
              <a:t>7.10.2019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DBCE0-D905-41C3-B5B5-76E3B4012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193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DB0F-F103-4FDE-BA7A-4A4C085B5361}" type="datetimeFigureOut">
              <a:rPr lang="cs-CZ" smtClean="0"/>
              <a:t>7.10.2019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DBCE0-D905-41C3-B5B5-76E3B4012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951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DB0F-F103-4FDE-BA7A-4A4C085B5361}" type="datetimeFigureOut">
              <a:rPr lang="cs-CZ" smtClean="0"/>
              <a:t>7.10.2019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DBCE0-D905-41C3-B5B5-76E3B4012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072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DB0F-F103-4FDE-BA7A-4A4C085B5361}" type="datetimeFigureOut">
              <a:rPr lang="cs-CZ" smtClean="0"/>
              <a:t>7.10.2019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DBCE0-D905-41C3-B5B5-76E3B4012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5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DB0F-F103-4FDE-BA7A-4A4C085B5361}" type="datetimeFigureOut">
              <a:rPr lang="cs-CZ" smtClean="0"/>
              <a:t>7.10.2019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DBCE0-D905-41C3-B5B5-76E3B4012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131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DB0F-F103-4FDE-BA7A-4A4C085B5361}" type="datetimeFigureOut">
              <a:rPr lang="cs-CZ" smtClean="0"/>
              <a:t>7.10.2019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DBCE0-D905-41C3-B5B5-76E3B4012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28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DB0F-F103-4FDE-BA7A-4A4C085B5361}" type="datetimeFigureOut">
              <a:rPr lang="cs-CZ" smtClean="0"/>
              <a:t>7.10.2019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DBCE0-D905-41C3-B5B5-76E3B4012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378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DB0F-F103-4FDE-BA7A-4A4C085B5361}" type="datetimeFigureOut">
              <a:rPr lang="cs-CZ" smtClean="0"/>
              <a:t>7.10.2019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DBCE0-D905-41C3-B5B5-76E3B4012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427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DB0F-F103-4FDE-BA7A-4A4C085B5361}" type="datetimeFigureOut">
              <a:rPr lang="cs-CZ" smtClean="0"/>
              <a:t>7.10.2019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DBCE0-D905-41C3-B5B5-76E3B4012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340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DB0F-F103-4FDE-BA7A-4A4C085B5361}" type="datetimeFigureOut">
              <a:rPr lang="cs-CZ" smtClean="0"/>
              <a:t>7.10.2019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DBCE0-D905-41C3-B5B5-76E3B4012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109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DB0F-F103-4FDE-BA7A-4A4C085B5361}" type="datetimeFigureOut">
              <a:rPr lang="cs-CZ" smtClean="0"/>
              <a:t>7.10.2019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DBCE0-D905-41C3-B5B5-76E3B4012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120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3DB0F-F103-4FDE-BA7A-4A4C085B5361}" type="datetimeFigureOut">
              <a:rPr lang="cs-CZ" smtClean="0"/>
              <a:t>7.10.2019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DBCE0-D905-41C3-B5B5-76E3B4012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329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jpg"/><Relationship Id="rId7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e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spvroznov@seznam.cz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aspvroznov@seznam.cz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aspv.cz/" TargetMode="External"/><Relationship Id="rId3" Type="http://schemas.openxmlformats.org/officeDocument/2006/relationships/image" Target="../media/image2.jpeg"/><Relationship Id="rId7" Type="http://schemas.openxmlformats.org/officeDocument/2006/relationships/hyperlink" Target="mailto:aspvroznov@seznam.cz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773208"/>
            <a:ext cx="9144000" cy="97314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754" y="3097040"/>
            <a:ext cx="3915894" cy="301152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463"/>
            <a:ext cx="9143999" cy="109527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44140" y="630612"/>
            <a:ext cx="1911777" cy="1949145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31" y="5176820"/>
            <a:ext cx="747264" cy="921047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589" y="5086348"/>
            <a:ext cx="825199" cy="1101993"/>
          </a:xfrm>
          <a:prstGeom prst="rect">
            <a:avLst/>
          </a:prstGeom>
        </p:spPr>
      </p:pic>
      <p:cxnSp>
        <p:nvCxnSpPr>
          <p:cNvPr id="12" name="Přímá spojnice 11"/>
          <p:cNvCxnSpPr/>
          <p:nvPr/>
        </p:nvCxnSpPr>
        <p:spPr>
          <a:xfrm>
            <a:off x="0" y="89463"/>
            <a:ext cx="0" cy="66568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H="1">
            <a:off x="9143999" y="89463"/>
            <a:ext cx="2" cy="66568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88" y="1360129"/>
            <a:ext cx="3524250" cy="240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142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991" y="2761720"/>
            <a:ext cx="3919537" cy="301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773208"/>
            <a:ext cx="9144000" cy="97314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463"/>
            <a:ext cx="9143999" cy="109527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44139" y="630612"/>
            <a:ext cx="1911777" cy="1949145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31" y="5176820"/>
            <a:ext cx="747264" cy="921047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589" y="5086348"/>
            <a:ext cx="825199" cy="1101993"/>
          </a:xfrm>
          <a:prstGeom prst="rect">
            <a:avLst/>
          </a:prstGeom>
        </p:spPr>
      </p:pic>
      <p:cxnSp>
        <p:nvCxnSpPr>
          <p:cNvPr id="12" name="Přímá spojnice 11"/>
          <p:cNvCxnSpPr/>
          <p:nvPr/>
        </p:nvCxnSpPr>
        <p:spPr>
          <a:xfrm>
            <a:off x="0" y="89463"/>
            <a:ext cx="0" cy="66568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H="1">
            <a:off x="9143999" y="89463"/>
            <a:ext cx="2" cy="66568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26422"/>
            <a:ext cx="7199313" cy="188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742" y="2349782"/>
            <a:ext cx="6469063" cy="134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120" y="3670300"/>
            <a:ext cx="396875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440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TextovéPole 12"/>
          <p:cNvSpPr txBox="1"/>
          <p:nvPr/>
        </p:nvSpPr>
        <p:spPr>
          <a:xfrm>
            <a:off x="476709" y="893936"/>
            <a:ext cx="67680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500" dirty="0">
                <a:solidFill>
                  <a:srgbClr val="C00000"/>
                </a:solidFill>
                <a:latin typeface="Book Antiqua" panose="02040602050305030304" pitchFamily="18" charset="0"/>
                <a:ea typeface="Batang" panose="02030600000101010101" pitchFamily="18" charset="-127"/>
                <a:cs typeface="Arial Unicode MS" panose="020B0604020202020204" pitchFamily="34" charset="-128"/>
              </a:rPr>
              <a:t>Cvičení </a:t>
            </a:r>
            <a:r>
              <a:rPr lang="cs-CZ" sz="4500" dirty="0" smtClean="0">
                <a:solidFill>
                  <a:srgbClr val="C00000"/>
                </a:solidFill>
                <a:latin typeface="Book Antiqua" panose="02040602050305030304" pitchFamily="18" charset="0"/>
                <a:ea typeface="Batang" panose="02030600000101010101" pitchFamily="18" charset="-127"/>
                <a:cs typeface="Arial Unicode MS" panose="020B0604020202020204" pitchFamily="34" charset="-128"/>
              </a:rPr>
              <a:t>pro předškoláky</a:t>
            </a:r>
          </a:p>
          <a:p>
            <a:r>
              <a:rPr lang="cs-CZ" sz="4500" dirty="0" smtClean="0">
                <a:solidFill>
                  <a:srgbClr val="C00000"/>
                </a:solidFill>
                <a:latin typeface="Book Antiqua" panose="02040602050305030304" pitchFamily="18" charset="0"/>
                <a:ea typeface="Batang" panose="02030600000101010101" pitchFamily="18" charset="-127"/>
                <a:cs typeface="Arial Unicode MS" panose="020B0604020202020204" pitchFamily="34" charset="-128"/>
              </a:rPr>
              <a:t>a rodiče s dětmi</a:t>
            </a:r>
            <a:endParaRPr lang="cs-CZ" sz="4500" dirty="0">
              <a:solidFill>
                <a:srgbClr val="C00000"/>
              </a:solidFill>
              <a:latin typeface="Book Antiqua" panose="02040602050305030304" pitchFamily="18" charset="0"/>
              <a:ea typeface="Batang" panose="02030600000101010101" pitchFamily="18" charset="-127"/>
              <a:cs typeface="Arial Unicode MS" panose="020B0604020202020204" pitchFamily="34" charset="-128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76709" y="2585468"/>
            <a:ext cx="64487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Každé pondělí od </a:t>
            </a:r>
            <a:r>
              <a:rPr lang="cs-CZ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16:00 do </a:t>
            </a:r>
            <a:r>
              <a:rPr lang="cs-CZ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17:30</a:t>
            </a:r>
            <a:endParaRPr lang="cs-CZ" sz="3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cs-CZ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 tělocvičně </a:t>
            </a:r>
            <a:r>
              <a:rPr lang="cs-CZ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na Sokolovně</a:t>
            </a:r>
            <a:endParaRPr lang="cs-CZ" sz="3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76709" y="4026875"/>
            <a:ext cx="38655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Informace: Mgr. Jana Kantorková</a:t>
            </a:r>
          </a:p>
          <a:p>
            <a:r>
              <a:rPr lang="cs-CZ" sz="2000" dirty="0"/>
              <a:t>	     </a:t>
            </a:r>
            <a:r>
              <a:rPr lang="cs-CZ" sz="2000" u="sng" dirty="0">
                <a:solidFill>
                  <a:srgbClr val="0070C0"/>
                </a:solidFill>
                <a:hlinkClick r:id="rId3"/>
              </a:rPr>
              <a:t>aspvroznov@seznam.</a:t>
            </a:r>
            <a:r>
              <a:rPr lang="cs-CZ" sz="2000" u="sng" dirty="0">
                <a:solidFill>
                  <a:srgbClr val="0070C0"/>
                </a:solidFill>
              </a:rPr>
              <a:t>cz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1608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TextovéPole 12"/>
          <p:cNvSpPr txBox="1"/>
          <p:nvPr/>
        </p:nvSpPr>
        <p:spPr>
          <a:xfrm>
            <a:off x="476709" y="893936"/>
            <a:ext cx="6768059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500" dirty="0">
                <a:solidFill>
                  <a:srgbClr val="C00000"/>
                </a:solidFill>
                <a:latin typeface="Book Antiqua" panose="02040602050305030304" pitchFamily="18" charset="0"/>
                <a:ea typeface="Batang" panose="02030600000101010101" pitchFamily="18" charset="-127"/>
                <a:cs typeface="Arial Unicode MS" panose="020B0604020202020204" pitchFamily="34" charset="-128"/>
              </a:rPr>
              <a:t>Cvičení </a:t>
            </a:r>
            <a:r>
              <a:rPr lang="cs-CZ" sz="4500" dirty="0" smtClean="0">
                <a:solidFill>
                  <a:srgbClr val="C00000"/>
                </a:solidFill>
                <a:latin typeface="Book Antiqua" panose="02040602050305030304" pitchFamily="18" charset="0"/>
                <a:ea typeface="Batang" panose="02030600000101010101" pitchFamily="18" charset="-127"/>
                <a:cs typeface="Arial Unicode MS" panose="020B0604020202020204" pitchFamily="34" charset="-128"/>
              </a:rPr>
              <a:t>pro </a:t>
            </a:r>
            <a:r>
              <a:rPr lang="cs-CZ" sz="4500" dirty="0" smtClean="0">
                <a:solidFill>
                  <a:srgbClr val="C00000"/>
                </a:solidFill>
                <a:latin typeface="Book Antiqua" panose="02040602050305030304" pitchFamily="18" charset="0"/>
                <a:ea typeface="Batang" panose="02030600000101010101" pitchFamily="18" charset="-127"/>
                <a:cs typeface="Arial Unicode MS" panose="020B0604020202020204" pitchFamily="34" charset="-128"/>
              </a:rPr>
              <a:t>děti (6-10 let)</a:t>
            </a:r>
          </a:p>
          <a:p>
            <a:r>
              <a:rPr lang="cs-CZ" sz="2400" dirty="0">
                <a:solidFill>
                  <a:srgbClr val="C00000"/>
                </a:solidFill>
                <a:latin typeface="Book Antiqua" panose="02040602050305030304" pitchFamily="18" charset="0"/>
                <a:ea typeface="Batang" panose="02030600000101010101" pitchFamily="18" charset="-127"/>
                <a:cs typeface="Arial Unicode MS" panose="020B0604020202020204" pitchFamily="34" charset="-128"/>
              </a:rPr>
              <a:t>(</a:t>
            </a:r>
            <a:r>
              <a:rPr lang="cs-CZ" sz="2400" dirty="0" smtClean="0">
                <a:solidFill>
                  <a:srgbClr val="C00000"/>
                </a:solidFill>
                <a:latin typeface="Book Antiqua" panose="02040602050305030304" pitchFamily="18" charset="0"/>
                <a:ea typeface="Batang" panose="02030600000101010101" pitchFamily="18" charset="-127"/>
                <a:cs typeface="Arial Unicode MS" panose="020B0604020202020204" pitchFamily="34" charset="-128"/>
              </a:rPr>
              <a:t>Pohybové hry, gymnastika, základy atletiky, míčové hry aj.)</a:t>
            </a:r>
            <a:endParaRPr lang="cs-CZ" sz="2400" dirty="0">
              <a:solidFill>
                <a:srgbClr val="C00000"/>
              </a:solidFill>
              <a:latin typeface="Book Antiqua" panose="02040602050305030304" pitchFamily="18" charset="0"/>
              <a:ea typeface="Batang" panose="02030600000101010101" pitchFamily="18" charset="-127"/>
              <a:cs typeface="Arial Unicode MS" panose="020B0604020202020204" pitchFamily="34" charset="-128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76709" y="2585468"/>
            <a:ext cx="64487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Každé pondělí od </a:t>
            </a:r>
            <a:r>
              <a:rPr lang="cs-CZ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17:15 </a:t>
            </a:r>
            <a:r>
              <a:rPr lang="cs-CZ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do </a:t>
            </a:r>
            <a:r>
              <a:rPr lang="cs-CZ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18:00</a:t>
            </a:r>
            <a:endParaRPr lang="cs-CZ" sz="3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cs-CZ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 tělocvičně </a:t>
            </a:r>
            <a:r>
              <a:rPr lang="cs-CZ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na Sokolovně</a:t>
            </a:r>
            <a:endParaRPr lang="cs-CZ" sz="3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76709" y="4026875"/>
            <a:ext cx="38655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Informace: </a:t>
            </a:r>
            <a:r>
              <a:rPr lang="cs-CZ" sz="2000" dirty="0" smtClean="0"/>
              <a:t>Mgr. Jana </a:t>
            </a:r>
            <a:r>
              <a:rPr lang="cs-CZ" sz="2000" dirty="0" smtClean="0"/>
              <a:t>Kantorková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    </a:t>
            </a:r>
            <a:r>
              <a:rPr lang="cs-CZ" sz="2000" dirty="0" smtClean="0"/>
              <a:t> </a:t>
            </a:r>
            <a:r>
              <a:rPr lang="cs-CZ" sz="2000" u="sng" dirty="0">
                <a:solidFill>
                  <a:srgbClr val="0070C0"/>
                </a:solidFill>
                <a:hlinkClick r:id="rId3"/>
              </a:rPr>
              <a:t>aspvroznov@seznam.</a:t>
            </a:r>
            <a:r>
              <a:rPr lang="cs-CZ" sz="2000" u="sng" dirty="0">
                <a:solidFill>
                  <a:srgbClr val="0070C0"/>
                </a:solidFill>
              </a:rPr>
              <a:t>cz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8284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773208"/>
            <a:ext cx="9144000" cy="97314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754" y="3097040"/>
            <a:ext cx="3915894" cy="301152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463"/>
            <a:ext cx="9143999" cy="109527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44140" y="630612"/>
            <a:ext cx="1911777" cy="1949145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31" y="5176820"/>
            <a:ext cx="747264" cy="921047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589" y="5086348"/>
            <a:ext cx="825199" cy="1101993"/>
          </a:xfrm>
          <a:prstGeom prst="rect">
            <a:avLst/>
          </a:prstGeom>
        </p:spPr>
      </p:pic>
      <p:cxnSp>
        <p:nvCxnSpPr>
          <p:cNvPr id="12" name="Přímá spojnice 11"/>
          <p:cNvCxnSpPr/>
          <p:nvPr/>
        </p:nvCxnSpPr>
        <p:spPr>
          <a:xfrm>
            <a:off x="0" y="89463"/>
            <a:ext cx="0" cy="66568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H="1">
            <a:off x="9143999" y="89463"/>
            <a:ext cx="2" cy="66568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486589" y="788470"/>
            <a:ext cx="73353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HÝBÁNKY PRO DĚTI – S NÁMI AŽ DO CÍLE!</a:t>
            </a:r>
            <a:endParaRPr lang="cs-CZ" sz="2800" dirty="0"/>
          </a:p>
          <a:p>
            <a:pPr lvl="0"/>
            <a:r>
              <a:rPr lang="cs-CZ" sz="2000" dirty="0" smtClean="0"/>
              <a:t>* Se </a:t>
            </a:r>
            <a:r>
              <a:rPr lang="cs-CZ" sz="2000" dirty="0"/>
              <a:t>Sportem pro všechny si děti užijí spoustu zábavy</a:t>
            </a:r>
          </a:p>
          <a:p>
            <a:pPr lvl="0"/>
            <a:r>
              <a:rPr lang="cs-CZ" sz="2000" dirty="0" smtClean="0"/>
              <a:t>* Kladný </a:t>
            </a:r>
            <a:r>
              <a:rPr lang="cs-CZ" sz="2000" dirty="0"/>
              <a:t>vztah ke sportu získají děti u nás</a:t>
            </a:r>
          </a:p>
          <a:p>
            <a:pPr lvl="0"/>
            <a:r>
              <a:rPr lang="cs-CZ" sz="2000" dirty="0" smtClean="0"/>
              <a:t>* Naučíme </a:t>
            </a:r>
            <a:r>
              <a:rPr lang="cs-CZ" sz="2000" dirty="0"/>
              <a:t>je všem základním pohybovým dovednostem</a:t>
            </a:r>
          </a:p>
          <a:p>
            <a:pPr lvl="0"/>
            <a:r>
              <a:rPr lang="cs-CZ" sz="2000" dirty="0" smtClean="0"/>
              <a:t>* Samostatnost</a:t>
            </a:r>
            <a:r>
              <a:rPr lang="cs-CZ" sz="2000" dirty="0"/>
              <a:t>, spolupráce, správné držení těla</a:t>
            </a:r>
          </a:p>
          <a:p>
            <a:pPr lvl="0"/>
            <a:r>
              <a:rPr lang="cs-CZ" sz="2000" dirty="0" smtClean="0"/>
              <a:t>* Naši </a:t>
            </a:r>
            <a:r>
              <a:rPr lang="cs-CZ" sz="2000" dirty="0"/>
              <a:t>vyškolení instruktoři jsou zárukou kvality</a:t>
            </a:r>
          </a:p>
          <a:p>
            <a:pPr lvl="0"/>
            <a:r>
              <a:rPr lang="cs-CZ" sz="2000" dirty="0" smtClean="0"/>
              <a:t>* Na </a:t>
            </a:r>
            <a:r>
              <a:rPr lang="cs-CZ" sz="2000" dirty="0"/>
              <a:t>našich republikových soutěžích si porovnají výkony s kamarády</a:t>
            </a:r>
          </a:p>
          <a:p>
            <a:pPr lvl="0"/>
            <a:r>
              <a:rPr lang="cs-CZ" sz="2000" dirty="0" smtClean="0"/>
              <a:t>* Všichni </a:t>
            </a:r>
            <a:r>
              <a:rPr lang="cs-CZ" sz="2000" dirty="0"/>
              <a:t>za jednoho se Sportem pro všechny!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13645" y="3885807"/>
            <a:ext cx="38410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Informace: </a:t>
            </a:r>
            <a:r>
              <a:rPr lang="cs-CZ" sz="2000" u="sng" dirty="0" smtClean="0">
                <a:solidFill>
                  <a:srgbClr val="0070C0"/>
                </a:solidFill>
                <a:hlinkClick r:id="rId7"/>
              </a:rPr>
              <a:t>aspvroznov@seznam.</a:t>
            </a:r>
            <a:r>
              <a:rPr lang="cs-CZ" sz="2000" u="sng" dirty="0" smtClean="0">
                <a:solidFill>
                  <a:srgbClr val="0070C0"/>
                </a:solidFill>
              </a:rPr>
              <a:t>cz</a:t>
            </a:r>
          </a:p>
          <a:p>
            <a:r>
              <a:rPr lang="cs-CZ" sz="2000" dirty="0" smtClean="0"/>
              <a:t>	    </a:t>
            </a:r>
            <a:r>
              <a:rPr lang="cs-CZ" sz="2000" dirty="0" smtClean="0">
                <a:hlinkClick r:id="rId8"/>
              </a:rPr>
              <a:t>www.caspv.cz</a:t>
            </a:r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9887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1270</TotalTime>
  <Words>122</Words>
  <Application>Microsoft Office PowerPoint</Application>
  <PresentationFormat>Předvádění na obrazovce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Radka Mothejzíková</dc:creator>
  <cp:lastModifiedBy>Jana Kantorková</cp:lastModifiedBy>
  <cp:revision>169</cp:revision>
  <cp:lastPrinted>2019-09-11T11:31:38Z</cp:lastPrinted>
  <dcterms:created xsi:type="dcterms:W3CDTF">2017-12-22T08:42:28Z</dcterms:created>
  <dcterms:modified xsi:type="dcterms:W3CDTF">2019-10-07T19:24:15Z</dcterms:modified>
</cp:coreProperties>
</file>